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8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4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6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3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0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7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A8AE-5F9A-4766-BEB3-7C35C90212FD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929F4-44C9-4C17-8CC9-0C687AB8A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2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Employment of Children Act 1991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Salient features/Summary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2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8774"/>
            <a:ext cx="10515600" cy="58070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1991, parliament passed an important legislation regarding the employment of children. The purpose of this Act was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Prohibit the employment of children in certain occupations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Regulate the conditions of work of children in those occupations where they are permitted to be employed (shops, workshops, factories, farms, hotels, residential).</a:t>
            </a:r>
          </a:p>
          <a:p>
            <a:r>
              <a:rPr lang="en-US" dirty="0" smtClean="0"/>
              <a:t>This Act repealed the Employment of Children Act 1938.</a:t>
            </a:r>
          </a:p>
          <a:p>
            <a:r>
              <a:rPr lang="en-US" dirty="0" smtClean="0"/>
              <a:t>According to this Act, a child before the age of fourteen is debarred from employment.</a:t>
            </a:r>
          </a:p>
          <a:p>
            <a:r>
              <a:rPr lang="en-US" dirty="0" smtClean="0"/>
              <a:t>The law provides for the appointment of inspectors and make specific provisions for the safety and health of children who permitted to be employed in certain occupations.</a:t>
            </a:r>
          </a:p>
          <a:p>
            <a:r>
              <a:rPr lang="en-US" dirty="0" smtClean="0"/>
              <a:t>It provides for penalties and punishment to anyone contravening the provision of the law.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7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05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en-US" dirty="0" smtClean="0"/>
              <a:t>The period of work of a child shall be so arranged that inclusive of the interval for rest, it shall not exceed seven hours.</a:t>
            </a:r>
          </a:p>
          <a:p>
            <a:r>
              <a:rPr lang="en-US" dirty="0" smtClean="0"/>
              <a:t>No child shall be permitted to work between 7pm to 8pm.</a:t>
            </a:r>
          </a:p>
          <a:p>
            <a:r>
              <a:rPr lang="en-US" dirty="0" smtClean="0"/>
              <a:t>No overtimes.</a:t>
            </a:r>
          </a:p>
          <a:p>
            <a:r>
              <a:rPr lang="en-US" dirty="0" smtClean="0"/>
              <a:t>Holiday of one whole day weakly.</a:t>
            </a:r>
          </a:p>
          <a:p>
            <a:r>
              <a:rPr lang="en-US" dirty="0" smtClean="0"/>
              <a:t>Whoever employs any child or permits any child to work in contravention of this law, imprisonment is for one year and fine is twenty </a:t>
            </a:r>
            <a:r>
              <a:rPr lang="en-US" smtClean="0"/>
              <a:t>thousand rupees.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7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Employment of Children Act 1991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of Children Act 1991</dc:title>
  <dc:creator>Abdul Rehman</dc:creator>
  <cp:lastModifiedBy>Abdul Rehman</cp:lastModifiedBy>
  <cp:revision>4</cp:revision>
  <dcterms:created xsi:type="dcterms:W3CDTF">2020-10-05T05:42:42Z</dcterms:created>
  <dcterms:modified xsi:type="dcterms:W3CDTF">2020-10-05T06:15:54Z</dcterms:modified>
</cp:coreProperties>
</file>